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3661" r:id="rId5"/>
    <p:sldMasterId id="2147483670" r:id="rId6"/>
  </p:sldMasterIdLst>
  <p:notesMasterIdLst>
    <p:notesMasterId r:id="rId90"/>
  </p:notesMasterIdLst>
  <p:sldIdLst>
    <p:sldId id="3041" r:id="rId7"/>
    <p:sldId id="3050" r:id="rId8"/>
    <p:sldId id="2972" r:id="rId9"/>
    <p:sldId id="3054" r:id="rId10"/>
    <p:sldId id="3055" r:id="rId11"/>
    <p:sldId id="3044" r:id="rId12"/>
    <p:sldId id="3047" r:id="rId13"/>
    <p:sldId id="3048" r:id="rId14"/>
    <p:sldId id="3049" r:id="rId15"/>
    <p:sldId id="3046" r:id="rId16"/>
    <p:sldId id="3045" r:id="rId17"/>
    <p:sldId id="3051" r:id="rId18"/>
    <p:sldId id="2973" r:id="rId19"/>
    <p:sldId id="3057" r:id="rId20"/>
    <p:sldId id="3053" r:id="rId21"/>
    <p:sldId id="3052" r:id="rId22"/>
    <p:sldId id="2975" r:id="rId23"/>
    <p:sldId id="2976" r:id="rId24"/>
    <p:sldId id="3056" r:id="rId25"/>
    <p:sldId id="3042" r:id="rId26"/>
    <p:sldId id="2978" r:id="rId27"/>
    <p:sldId id="2979" r:id="rId28"/>
    <p:sldId id="2981" r:id="rId29"/>
    <p:sldId id="2980" r:id="rId30"/>
    <p:sldId id="2983" r:id="rId31"/>
    <p:sldId id="2982" r:id="rId32"/>
    <p:sldId id="2985" r:id="rId33"/>
    <p:sldId id="2984" r:id="rId34"/>
    <p:sldId id="2987" r:id="rId35"/>
    <p:sldId id="2986" r:id="rId36"/>
    <p:sldId id="2989" r:id="rId37"/>
    <p:sldId id="2988" r:id="rId38"/>
    <p:sldId id="2991" r:id="rId39"/>
    <p:sldId id="2990" r:id="rId40"/>
    <p:sldId id="2993" r:id="rId41"/>
    <p:sldId id="2992" r:id="rId42"/>
    <p:sldId id="2995" r:id="rId43"/>
    <p:sldId id="2994" r:id="rId44"/>
    <p:sldId id="2997" r:id="rId45"/>
    <p:sldId id="2996" r:id="rId46"/>
    <p:sldId id="2999" r:id="rId47"/>
    <p:sldId id="2977" r:id="rId48"/>
    <p:sldId id="2998" r:id="rId49"/>
    <p:sldId id="3001" r:id="rId50"/>
    <p:sldId id="3000" r:id="rId51"/>
    <p:sldId id="3003" r:id="rId52"/>
    <p:sldId id="3002" r:id="rId53"/>
    <p:sldId id="3005" r:id="rId54"/>
    <p:sldId id="3004" r:id="rId55"/>
    <p:sldId id="3007" r:id="rId56"/>
    <p:sldId id="3006" r:id="rId57"/>
    <p:sldId id="3009" r:id="rId58"/>
    <p:sldId id="3008" r:id="rId59"/>
    <p:sldId id="3011" r:id="rId60"/>
    <p:sldId id="3010" r:id="rId61"/>
    <p:sldId id="3013" r:id="rId62"/>
    <p:sldId id="3012" r:id="rId63"/>
    <p:sldId id="3015" r:id="rId64"/>
    <p:sldId id="3014" r:id="rId65"/>
    <p:sldId id="3017" r:id="rId66"/>
    <p:sldId id="3016" r:id="rId67"/>
    <p:sldId id="3019" r:id="rId68"/>
    <p:sldId id="3018" r:id="rId69"/>
    <p:sldId id="3021" r:id="rId70"/>
    <p:sldId id="3020" r:id="rId71"/>
    <p:sldId id="3023" r:id="rId72"/>
    <p:sldId id="3022" r:id="rId73"/>
    <p:sldId id="3025" r:id="rId74"/>
    <p:sldId id="3024" r:id="rId75"/>
    <p:sldId id="3027" r:id="rId76"/>
    <p:sldId id="3026" r:id="rId77"/>
    <p:sldId id="3029" r:id="rId78"/>
    <p:sldId id="3028" r:id="rId79"/>
    <p:sldId id="3031" r:id="rId80"/>
    <p:sldId id="3030" r:id="rId81"/>
    <p:sldId id="3033" r:id="rId82"/>
    <p:sldId id="3032" r:id="rId83"/>
    <p:sldId id="3035" r:id="rId84"/>
    <p:sldId id="3034" r:id="rId85"/>
    <p:sldId id="3037" r:id="rId86"/>
    <p:sldId id="3036" r:id="rId87"/>
    <p:sldId id="3039" r:id="rId88"/>
    <p:sldId id="303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2D3923"/>
    <a:srgbClr val="0066FF"/>
    <a:srgbClr val="0087D5"/>
    <a:srgbClr val="8FA254"/>
    <a:srgbClr val="63703A"/>
    <a:srgbClr val="A0B3D4"/>
    <a:srgbClr val="596E89"/>
    <a:srgbClr val="19295A"/>
    <a:srgbClr val="FA7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20E0A-753D-9946-9237-14D689B31748}" v="31" dt="2021-09-29T19:43:50.132"/>
    <p1510:client id="{0690CA5E-388C-8C23-7082-B891A93172B8}" v="50" dt="2021-10-05T08:32:52.194"/>
    <p1510:client id="{2A803FCE-D639-220F-BBC1-CF5201ED87A3}" v="92" dt="2020-09-30T07:40:48.754"/>
    <p1510:client id="{42E9E03C-0B80-F03D-77F6-2B55CEA4431C}" v="791" dt="2021-09-29T19:21:44.122"/>
    <p1510:client id="{8E71FDBD-4466-F720-B82A-AB0B7C219CAE}" v="190" dt="2021-10-01T10:10:18.838"/>
    <p1510:client id="{B52C2B37-9E20-FF36-5BD1-7A0BC30182A3}" v="61" dt="2021-09-28T03:58:21.80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3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microsoft.com/office/2015/10/relationships/revisionInfo" Target="revisionInfo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DF3AA-AC65-4106-869F-1025AE22E2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03F69-8175-4178-B7EF-A5A8A29B3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SAP Data Intelligence</a:t>
          </a:r>
        </a:p>
      </dgm:t>
    </dgm:pt>
    <dgm:pt modelId="{B6467B27-C8D4-4977-8E78-9B5DF9DE12C7}" type="parTrans" cxnId="{1AC4731E-6D03-48CC-BF9C-0CDFDA5464B4}">
      <dgm:prSet/>
      <dgm:spPr/>
      <dgm:t>
        <a:bodyPr/>
        <a:lstStyle/>
        <a:p>
          <a:endParaRPr lang="en-US"/>
        </a:p>
      </dgm:t>
    </dgm:pt>
    <dgm:pt modelId="{7158BD8D-E2DE-4791-9EE0-405CFF955CC7}" type="sibTrans" cxnId="{1AC4731E-6D03-48CC-BF9C-0CDFDA5464B4}">
      <dgm:prSet/>
      <dgm:spPr/>
      <dgm:t>
        <a:bodyPr/>
        <a:lstStyle/>
        <a:p>
          <a:endParaRPr lang="en-US"/>
        </a:p>
      </dgm:t>
    </dgm:pt>
    <dgm:pt modelId="{DE873A36-0E6E-4751-A6E2-12A1A0D68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SAP Data Intelligence</a:t>
          </a:r>
        </a:p>
      </dgm:t>
    </dgm:pt>
    <dgm:pt modelId="{A9EB3AE5-7A9D-4195-B67C-4E550EAD94E9}" type="parTrans" cxnId="{1F61D167-D9F9-4601-9216-C4E01E4FA047}">
      <dgm:prSet/>
      <dgm:spPr/>
      <dgm:t>
        <a:bodyPr/>
        <a:lstStyle/>
        <a:p>
          <a:endParaRPr lang="en-US"/>
        </a:p>
      </dgm:t>
    </dgm:pt>
    <dgm:pt modelId="{B08AF797-11CC-4935-BBA7-6AB69E132EB9}" type="sibTrans" cxnId="{1F61D167-D9F9-4601-9216-C4E01E4FA047}">
      <dgm:prSet/>
      <dgm:spPr/>
      <dgm:t>
        <a:bodyPr/>
        <a:lstStyle/>
        <a:p>
          <a:endParaRPr lang="en-US"/>
        </a:p>
      </dgm:t>
    </dgm:pt>
    <dgm:pt modelId="{511F0049-BAB8-4101-BA57-DFC66C2399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SAP DI helps in Data Integration, Data Processing and Data Catalogue</a:t>
          </a:r>
        </a:p>
      </dgm:t>
    </dgm:pt>
    <dgm:pt modelId="{A3D94E3A-81F9-494A-8954-3E09C6402849}" type="parTrans" cxnId="{7E087D49-3E56-4F32-911B-3CE7E73806AE}">
      <dgm:prSet/>
      <dgm:spPr/>
      <dgm:t>
        <a:bodyPr/>
        <a:lstStyle/>
        <a:p>
          <a:endParaRPr lang="en-US"/>
        </a:p>
      </dgm:t>
    </dgm:pt>
    <dgm:pt modelId="{D1F992FC-7858-47A0-8AB3-4379D9CA649F}" type="sibTrans" cxnId="{7E087D49-3E56-4F32-911B-3CE7E73806AE}">
      <dgm:prSet/>
      <dgm:spPr/>
      <dgm:t>
        <a:bodyPr/>
        <a:lstStyle/>
        <a:p>
          <a:endParaRPr lang="en-US"/>
        </a:p>
      </dgm:t>
    </dgm:pt>
    <dgm:pt modelId="{CBDB9DF4-EABA-46D4-8940-10AF60A6D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SAP Data Intelligence Cloud Orchestration </a:t>
          </a:r>
        </a:p>
      </dgm:t>
    </dgm:pt>
    <dgm:pt modelId="{8E5349AF-053E-4001-909E-EE8E005E8F75}" type="parTrans" cxnId="{23600DE7-58B6-4233-9692-A2230B60FBBB}">
      <dgm:prSet/>
      <dgm:spPr/>
      <dgm:t>
        <a:bodyPr/>
        <a:lstStyle/>
        <a:p>
          <a:endParaRPr lang="en-US"/>
        </a:p>
      </dgm:t>
    </dgm:pt>
    <dgm:pt modelId="{139D82DE-DF04-47A0-BC6F-F932B3C10F43}" type="sibTrans" cxnId="{23600DE7-58B6-4233-9692-A2230B60FBBB}">
      <dgm:prSet/>
      <dgm:spPr/>
      <dgm:t>
        <a:bodyPr/>
        <a:lstStyle/>
        <a:p>
          <a:endParaRPr lang="en-US"/>
        </a:p>
      </dgm:t>
    </dgm:pt>
    <dgm:pt modelId="{82445C01-1F4A-4CF0-9952-0F00DB4B86F5}" type="pres">
      <dgm:prSet presAssocID="{3D0DF3AA-AC65-4106-869F-1025AE22E21D}" presName="root" presStyleCnt="0">
        <dgm:presLayoutVars>
          <dgm:dir/>
          <dgm:resizeHandles val="exact"/>
        </dgm:presLayoutVars>
      </dgm:prSet>
      <dgm:spPr/>
    </dgm:pt>
    <dgm:pt modelId="{6C4755A1-EC3A-48E6-8560-7A931503FC25}" type="pres">
      <dgm:prSet presAssocID="{93603F69-8175-4178-B7EF-A5A8A29B3CFE}" presName="compNode" presStyleCnt="0"/>
      <dgm:spPr/>
    </dgm:pt>
    <dgm:pt modelId="{F06B373D-458B-4C4F-9ACE-514A6D02062D}" type="pres">
      <dgm:prSet presAssocID="{93603F69-8175-4178-B7EF-A5A8A29B3CFE}" presName="bgRect" presStyleLbl="bgShp" presStyleIdx="0" presStyleCnt="4"/>
      <dgm:spPr/>
    </dgm:pt>
    <dgm:pt modelId="{1ADD4547-2EFC-437D-9C23-E51C79DF61B2}" type="pres">
      <dgm:prSet presAssocID="{93603F69-8175-4178-B7EF-A5A8A29B3C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61EC06D-F962-4E88-A665-2B9EBD84B976}" type="pres">
      <dgm:prSet presAssocID="{93603F69-8175-4178-B7EF-A5A8A29B3CFE}" presName="spaceRect" presStyleCnt="0"/>
      <dgm:spPr/>
    </dgm:pt>
    <dgm:pt modelId="{243360B7-6672-41F5-9B79-209964881AB3}" type="pres">
      <dgm:prSet presAssocID="{93603F69-8175-4178-B7EF-A5A8A29B3CFE}" presName="parTx" presStyleLbl="revTx" presStyleIdx="0" presStyleCnt="4">
        <dgm:presLayoutVars>
          <dgm:chMax val="0"/>
          <dgm:chPref val="0"/>
        </dgm:presLayoutVars>
      </dgm:prSet>
      <dgm:spPr/>
    </dgm:pt>
    <dgm:pt modelId="{931569AE-1954-4C6F-979D-572CED6D4747}" type="pres">
      <dgm:prSet presAssocID="{7158BD8D-E2DE-4791-9EE0-405CFF955CC7}" presName="sibTrans" presStyleCnt="0"/>
      <dgm:spPr/>
    </dgm:pt>
    <dgm:pt modelId="{2BC127B7-B43A-4256-9F4D-F86FCFA63543}" type="pres">
      <dgm:prSet presAssocID="{DE873A36-0E6E-4751-A6E2-12A1A0D6854C}" presName="compNode" presStyleCnt="0"/>
      <dgm:spPr/>
    </dgm:pt>
    <dgm:pt modelId="{B96B4301-2874-45AA-A47C-3687E7F7AFB2}" type="pres">
      <dgm:prSet presAssocID="{DE873A36-0E6E-4751-A6E2-12A1A0D6854C}" presName="bgRect" presStyleLbl="bgShp" presStyleIdx="1" presStyleCnt="4"/>
      <dgm:spPr/>
    </dgm:pt>
    <dgm:pt modelId="{8AC7E3B1-5E40-4115-8A15-65FEEA6DC9F7}" type="pres">
      <dgm:prSet presAssocID="{DE873A36-0E6E-4751-A6E2-12A1A0D685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9CCAD89-F17F-4AC7-BF09-C19C88661204}" type="pres">
      <dgm:prSet presAssocID="{DE873A36-0E6E-4751-A6E2-12A1A0D6854C}" presName="spaceRect" presStyleCnt="0"/>
      <dgm:spPr/>
    </dgm:pt>
    <dgm:pt modelId="{9F40A722-47FB-4ACE-BC13-C2A1FB4FC192}" type="pres">
      <dgm:prSet presAssocID="{DE873A36-0E6E-4751-A6E2-12A1A0D6854C}" presName="parTx" presStyleLbl="revTx" presStyleIdx="1" presStyleCnt="4">
        <dgm:presLayoutVars>
          <dgm:chMax val="0"/>
          <dgm:chPref val="0"/>
        </dgm:presLayoutVars>
      </dgm:prSet>
      <dgm:spPr/>
    </dgm:pt>
    <dgm:pt modelId="{56C1E7BF-7292-43E6-8A00-18E49FBE91B1}" type="pres">
      <dgm:prSet presAssocID="{B08AF797-11CC-4935-BBA7-6AB69E132EB9}" presName="sibTrans" presStyleCnt="0"/>
      <dgm:spPr/>
    </dgm:pt>
    <dgm:pt modelId="{45D68B30-61BB-47F3-9A46-EC2886BF0C34}" type="pres">
      <dgm:prSet presAssocID="{511F0049-BAB8-4101-BA57-DFC66C23990B}" presName="compNode" presStyleCnt="0"/>
      <dgm:spPr/>
    </dgm:pt>
    <dgm:pt modelId="{5F6EEDE3-365C-474C-AC3A-EC25A9C7B209}" type="pres">
      <dgm:prSet presAssocID="{511F0049-BAB8-4101-BA57-DFC66C23990B}" presName="bgRect" presStyleLbl="bgShp" presStyleIdx="2" presStyleCnt="4"/>
      <dgm:spPr/>
    </dgm:pt>
    <dgm:pt modelId="{A5A96F94-B828-48A2-BC4F-599172112C5C}" type="pres">
      <dgm:prSet presAssocID="{511F0049-BAB8-4101-BA57-DFC66C2399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A76EB0E-E9D3-4F8D-9B14-3A7204B40CE0}" type="pres">
      <dgm:prSet presAssocID="{511F0049-BAB8-4101-BA57-DFC66C23990B}" presName="spaceRect" presStyleCnt="0"/>
      <dgm:spPr/>
    </dgm:pt>
    <dgm:pt modelId="{348507E0-F109-46E9-BC17-5E856C64AC49}" type="pres">
      <dgm:prSet presAssocID="{511F0049-BAB8-4101-BA57-DFC66C23990B}" presName="parTx" presStyleLbl="revTx" presStyleIdx="2" presStyleCnt="4">
        <dgm:presLayoutVars>
          <dgm:chMax val="0"/>
          <dgm:chPref val="0"/>
        </dgm:presLayoutVars>
      </dgm:prSet>
      <dgm:spPr/>
    </dgm:pt>
    <dgm:pt modelId="{BFFA5F83-E0E7-42C8-88A2-080B7D933FE3}" type="pres">
      <dgm:prSet presAssocID="{D1F992FC-7858-47A0-8AB3-4379D9CA649F}" presName="sibTrans" presStyleCnt="0"/>
      <dgm:spPr/>
    </dgm:pt>
    <dgm:pt modelId="{7E51DEF8-6CA8-4B0D-98EF-34FBFE3AE598}" type="pres">
      <dgm:prSet presAssocID="{CBDB9DF4-EABA-46D4-8940-10AF60A6D695}" presName="compNode" presStyleCnt="0"/>
      <dgm:spPr/>
    </dgm:pt>
    <dgm:pt modelId="{8A34009E-FE6E-49FC-838D-C965B7729621}" type="pres">
      <dgm:prSet presAssocID="{CBDB9DF4-EABA-46D4-8940-10AF60A6D695}" presName="bgRect" presStyleLbl="bgShp" presStyleIdx="3" presStyleCnt="4"/>
      <dgm:spPr/>
    </dgm:pt>
    <dgm:pt modelId="{FDC6285B-C009-4676-BDC5-E28A6981DCFB}" type="pres">
      <dgm:prSet presAssocID="{CBDB9DF4-EABA-46D4-8940-10AF60A6D6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2A6F8C4-9585-4672-9214-38E2FA49998D}" type="pres">
      <dgm:prSet presAssocID="{CBDB9DF4-EABA-46D4-8940-10AF60A6D695}" presName="spaceRect" presStyleCnt="0"/>
      <dgm:spPr/>
    </dgm:pt>
    <dgm:pt modelId="{D286F75D-A865-46D1-993E-A19E2781274B}" type="pres">
      <dgm:prSet presAssocID="{CBDB9DF4-EABA-46D4-8940-10AF60A6D6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1F960A-D234-4412-9BF4-3FCC082A22B2}" type="presOf" srcId="{511F0049-BAB8-4101-BA57-DFC66C23990B}" destId="{348507E0-F109-46E9-BC17-5E856C64AC49}" srcOrd="0" destOrd="0" presId="urn:microsoft.com/office/officeart/2018/2/layout/IconVerticalSolidList"/>
    <dgm:cxn modelId="{1AC4731E-6D03-48CC-BF9C-0CDFDA5464B4}" srcId="{3D0DF3AA-AC65-4106-869F-1025AE22E21D}" destId="{93603F69-8175-4178-B7EF-A5A8A29B3CFE}" srcOrd="0" destOrd="0" parTransId="{B6467B27-C8D4-4977-8E78-9B5DF9DE12C7}" sibTransId="{7158BD8D-E2DE-4791-9EE0-405CFF955CC7}"/>
    <dgm:cxn modelId="{87AE2540-314A-4043-BAB2-9600CFC9E083}" type="presOf" srcId="{CBDB9DF4-EABA-46D4-8940-10AF60A6D695}" destId="{D286F75D-A865-46D1-993E-A19E2781274B}" srcOrd="0" destOrd="0" presId="urn:microsoft.com/office/officeart/2018/2/layout/IconVerticalSolidList"/>
    <dgm:cxn modelId="{1F61D167-D9F9-4601-9216-C4E01E4FA047}" srcId="{3D0DF3AA-AC65-4106-869F-1025AE22E21D}" destId="{DE873A36-0E6E-4751-A6E2-12A1A0D6854C}" srcOrd="1" destOrd="0" parTransId="{A9EB3AE5-7A9D-4195-B67C-4E550EAD94E9}" sibTransId="{B08AF797-11CC-4935-BBA7-6AB69E132EB9}"/>
    <dgm:cxn modelId="{7E087D49-3E56-4F32-911B-3CE7E73806AE}" srcId="{3D0DF3AA-AC65-4106-869F-1025AE22E21D}" destId="{511F0049-BAB8-4101-BA57-DFC66C23990B}" srcOrd="2" destOrd="0" parTransId="{A3D94E3A-81F9-494A-8954-3E09C6402849}" sibTransId="{D1F992FC-7858-47A0-8AB3-4379D9CA649F}"/>
    <dgm:cxn modelId="{BE23A7A7-6FEE-4B2D-8C86-C685ABC3C1B4}" type="presOf" srcId="{3D0DF3AA-AC65-4106-869F-1025AE22E21D}" destId="{82445C01-1F4A-4CF0-9952-0F00DB4B86F5}" srcOrd="0" destOrd="0" presId="urn:microsoft.com/office/officeart/2018/2/layout/IconVerticalSolidList"/>
    <dgm:cxn modelId="{3EF6DFB3-A3CD-46C4-95F8-FCD463272556}" type="presOf" srcId="{DE873A36-0E6E-4751-A6E2-12A1A0D6854C}" destId="{9F40A722-47FB-4ACE-BC13-C2A1FB4FC192}" srcOrd="0" destOrd="0" presId="urn:microsoft.com/office/officeart/2018/2/layout/IconVerticalSolidList"/>
    <dgm:cxn modelId="{16C3BFD1-EEFE-42BC-BF62-30AC3E2A0197}" type="presOf" srcId="{93603F69-8175-4178-B7EF-A5A8A29B3CFE}" destId="{243360B7-6672-41F5-9B79-209964881AB3}" srcOrd="0" destOrd="0" presId="urn:microsoft.com/office/officeart/2018/2/layout/IconVerticalSolidList"/>
    <dgm:cxn modelId="{23600DE7-58B6-4233-9692-A2230B60FBBB}" srcId="{3D0DF3AA-AC65-4106-869F-1025AE22E21D}" destId="{CBDB9DF4-EABA-46D4-8940-10AF60A6D695}" srcOrd="3" destOrd="0" parTransId="{8E5349AF-053E-4001-909E-EE8E005E8F75}" sibTransId="{139D82DE-DF04-47A0-BC6F-F932B3C10F43}"/>
    <dgm:cxn modelId="{AEAD44E0-39A5-479E-9B64-A5E084274386}" type="presParOf" srcId="{82445C01-1F4A-4CF0-9952-0F00DB4B86F5}" destId="{6C4755A1-EC3A-48E6-8560-7A931503FC25}" srcOrd="0" destOrd="0" presId="urn:microsoft.com/office/officeart/2018/2/layout/IconVerticalSolidList"/>
    <dgm:cxn modelId="{04E8A366-7850-463E-88DF-29C8DEA103BB}" type="presParOf" srcId="{6C4755A1-EC3A-48E6-8560-7A931503FC25}" destId="{F06B373D-458B-4C4F-9ACE-514A6D02062D}" srcOrd="0" destOrd="0" presId="urn:microsoft.com/office/officeart/2018/2/layout/IconVerticalSolidList"/>
    <dgm:cxn modelId="{C24033DA-439E-43B3-AC47-3FB550652A93}" type="presParOf" srcId="{6C4755A1-EC3A-48E6-8560-7A931503FC25}" destId="{1ADD4547-2EFC-437D-9C23-E51C79DF61B2}" srcOrd="1" destOrd="0" presId="urn:microsoft.com/office/officeart/2018/2/layout/IconVerticalSolidList"/>
    <dgm:cxn modelId="{F97042D5-F371-41B7-AB4E-3BB1C7B70531}" type="presParOf" srcId="{6C4755A1-EC3A-48E6-8560-7A931503FC25}" destId="{B61EC06D-F962-4E88-A665-2B9EBD84B976}" srcOrd="2" destOrd="0" presId="urn:microsoft.com/office/officeart/2018/2/layout/IconVerticalSolidList"/>
    <dgm:cxn modelId="{06AA48E1-2758-4E4A-AC6E-FE28B2A64A61}" type="presParOf" srcId="{6C4755A1-EC3A-48E6-8560-7A931503FC25}" destId="{243360B7-6672-41F5-9B79-209964881AB3}" srcOrd="3" destOrd="0" presId="urn:microsoft.com/office/officeart/2018/2/layout/IconVerticalSolidList"/>
    <dgm:cxn modelId="{F0B98E38-CF99-422A-9100-E37F33207928}" type="presParOf" srcId="{82445C01-1F4A-4CF0-9952-0F00DB4B86F5}" destId="{931569AE-1954-4C6F-979D-572CED6D4747}" srcOrd="1" destOrd="0" presId="urn:microsoft.com/office/officeart/2018/2/layout/IconVerticalSolidList"/>
    <dgm:cxn modelId="{C636DF2E-BFE5-4114-8979-525B55E243A9}" type="presParOf" srcId="{82445C01-1F4A-4CF0-9952-0F00DB4B86F5}" destId="{2BC127B7-B43A-4256-9F4D-F86FCFA63543}" srcOrd="2" destOrd="0" presId="urn:microsoft.com/office/officeart/2018/2/layout/IconVerticalSolidList"/>
    <dgm:cxn modelId="{F33F747C-A741-4D4A-BBB5-5E7E79F2A722}" type="presParOf" srcId="{2BC127B7-B43A-4256-9F4D-F86FCFA63543}" destId="{B96B4301-2874-45AA-A47C-3687E7F7AFB2}" srcOrd="0" destOrd="0" presId="urn:microsoft.com/office/officeart/2018/2/layout/IconVerticalSolidList"/>
    <dgm:cxn modelId="{3491DA1E-9C03-40D7-8A7A-D7A3851E02AB}" type="presParOf" srcId="{2BC127B7-B43A-4256-9F4D-F86FCFA63543}" destId="{8AC7E3B1-5E40-4115-8A15-65FEEA6DC9F7}" srcOrd="1" destOrd="0" presId="urn:microsoft.com/office/officeart/2018/2/layout/IconVerticalSolidList"/>
    <dgm:cxn modelId="{64AF452F-FB04-4D83-A35A-CD080F00653C}" type="presParOf" srcId="{2BC127B7-B43A-4256-9F4D-F86FCFA63543}" destId="{B9CCAD89-F17F-4AC7-BF09-C19C88661204}" srcOrd="2" destOrd="0" presId="urn:microsoft.com/office/officeart/2018/2/layout/IconVerticalSolidList"/>
    <dgm:cxn modelId="{B33F0B63-24A7-458E-8E7E-D1135436DD44}" type="presParOf" srcId="{2BC127B7-B43A-4256-9F4D-F86FCFA63543}" destId="{9F40A722-47FB-4ACE-BC13-C2A1FB4FC192}" srcOrd="3" destOrd="0" presId="urn:microsoft.com/office/officeart/2018/2/layout/IconVerticalSolidList"/>
    <dgm:cxn modelId="{0C0B627A-3874-4C37-8EEB-A1F47E3111F9}" type="presParOf" srcId="{82445C01-1F4A-4CF0-9952-0F00DB4B86F5}" destId="{56C1E7BF-7292-43E6-8A00-18E49FBE91B1}" srcOrd="3" destOrd="0" presId="urn:microsoft.com/office/officeart/2018/2/layout/IconVerticalSolidList"/>
    <dgm:cxn modelId="{A834E0D1-13E9-4830-9C9B-800251E56C97}" type="presParOf" srcId="{82445C01-1F4A-4CF0-9952-0F00DB4B86F5}" destId="{45D68B30-61BB-47F3-9A46-EC2886BF0C34}" srcOrd="4" destOrd="0" presId="urn:microsoft.com/office/officeart/2018/2/layout/IconVerticalSolidList"/>
    <dgm:cxn modelId="{02509824-4D14-4B0E-AAB5-B8251CCF9D9F}" type="presParOf" srcId="{45D68B30-61BB-47F3-9A46-EC2886BF0C34}" destId="{5F6EEDE3-365C-474C-AC3A-EC25A9C7B209}" srcOrd="0" destOrd="0" presId="urn:microsoft.com/office/officeart/2018/2/layout/IconVerticalSolidList"/>
    <dgm:cxn modelId="{B4D71FB4-723F-4425-A705-288AC72F0DBA}" type="presParOf" srcId="{45D68B30-61BB-47F3-9A46-EC2886BF0C34}" destId="{A5A96F94-B828-48A2-BC4F-599172112C5C}" srcOrd="1" destOrd="0" presId="urn:microsoft.com/office/officeart/2018/2/layout/IconVerticalSolidList"/>
    <dgm:cxn modelId="{EE0969D3-D2E3-4015-AD48-2007CF1C21F5}" type="presParOf" srcId="{45D68B30-61BB-47F3-9A46-EC2886BF0C34}" destId="{0A76EB0E-E9D3-4F8D-9B14-3A7204B40CE0}" srcOrd="2" destOrd="0" presId="urn:microsoft.com/office/officeart/2018/2/layout/IconVerticalSolidList"/>
    <dgm:cxn modelId="{6DCDB945-EBF5-46EF-8EAD-42AA085D30A7}" type="presParOf" srcId="{45D68B30-61BB-47F3-9A46-EC2886BF0C34}" destId="{348507E0-F109-46E9-BC17-5E856C64AC49}" srcOrd="3" destOrd="0" presId="urn:microsoft.com/office/officeart/2018/2/layout/IconVerticalSolidList"/>
    <dgm:cxn modelId="{C3ACDE18-5ABF-4D15-B429-760004BD9B19}" type="presParOf" srcId="{82445C01-1F4A-4CF0-9952-0F00DB4B86F5}" destId="{BFFA5F83-E0E7-42C8-88A2-080B7D933FE3}" srcOrd="5" destOrd="0" presId="urn:microsoft.com/office/officeart/2018/2/layout/IconVerticalSolidList"/>
    <dgm:cxn modelId="{E74A427F-88D9-46B9-AE16-0BFE1EC6E3C4}" type="presParOf" srcId="{82445C01-1F4A-4CF0-9952-0F00DB4B86F5}" destId="{7E51DEF8-6CA8-4B0D-98EF-34FBFE3AE598}" srcOrd="6" destOrd="0" presId="urn:microsoft.com/office/officeart/2018/2/layout/IconVerticalSolidList"/>
    <dgm:cxn modelId="{49E81614-E973-4D8C-B55C-4ECB4DCAE0CE}" type="presParOf" srcId="{7E51DEF8-6CA8-4B0D-98EF-34FBFE3AE598}" destId="{8A34009E-FE6E-49FC-838D-C965B7729621}" srcOrd="0" destOrd="0" presId="urn:microsoft.com/office/officeart/2018/2/layout/IconVerticalSolidList"/>
    <dgm:cxn modelId="{504E3F04-35BB-422C-BF9B-19A45B79F726}" type="presParOf" srcId="{7E51DEF8-6CA8-4B0D-98EF-34FBFE3AE598}" destId="{FDC6285B-C009-4676-BDC5-E28A6981DCFB}" srcOrd="1" destOrd="0" presId="urn:microsoft.com/office/officeart/2018/2/layout/IconVerticalSolidList"/>
    <dgm:cxn modelId="{999A7024-B066-4E02-9EDD-FDB5368F4C84}" type="presParOf" srcId="{7E51DEF8-6CA8-4B0D-98EF-34FBFE3AE598}" destId="{F2A6F8C4-9585-4672-9214-38E2FA49998D}" srcOrd="2" destOrd="0" presId="urn:microsoft.com/office/officeart/2018/2/layout/IconVerticalSolidList"/>
    <dgm:cxn modelId="{A39D794C-8B7E-4C68-9657-D4150B3783FE}" type="presParOf" srcId="{7E51DEF8-6CA8-4B0D-98EF-34FBFE3AE598}" destId="{D286F75D-A865-46D1-993E-A19E278127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B373D-458B-4C4F-9ACE-514A6D02062D}">
      <dsp:nvSpPr>
        <dsp:cNvPr id="0" name=""/>
        <dsp:cNvSpPr/>
      </dsp:nvSpPr>
      <dsp:spPr>
        <a:xfrm>
          <a:off x="0" y="2378"/>
          <a:ext cx="7439908" cy="1205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D4547-2EFC-437D-9C23-E51C79DF61B2}">
      <dsp:nvSpPr>
        <dsp:cNvPr id="0" name=""/>
        <dsp:cNvSpPr/>
      </dsp:nvSpPr>
      <dsp:spPr>
        <a:xfrm>
          <a:off x="364723" y="273660"/>
          <a:ext cx="663133" cy="663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360B7-6672-41F5-9B79-209964881AB3}">
      <dsp:nvSpPr>
        <dsp:cNvPr id="0" name=""/>
        <dsp:cNvSpPr/>
      </dsp:nvSpPr>
      <dsp:spPr>
        <a:xfrm>
          <a:off x="1392581" y="2378"/>
          <a:ext cx="6047326" cy="12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3" tIns="127603" rIns="127603" bIns="1276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SAP Data Intelligence</a:t>
          </a:r>
        </a:p>
      </dsp:txBody>
      <dsp:txXfrm>
        <a:off x="1392581" y="2378"/>
        <a:ext cx="6047326" cy="1205697"/>
      </dsp:txXfrm>
    </dsp:sp>
    <dsp:sp modelId="{B96B4301-2874-45AA-A47C-3687E7F7AFB2}">
      <dsp:nvSpPr>
        <dsp:cNvPr id="0" name=""/>
        <dsp:cNvSpPr/>
      </dsp:nvSpPr>
      <dsp:spPr>
        <a:xfrm>
          <a:off x="0" y="1509501"/>
          <a:ext cx="7439908" cy="1205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7E3B1-5E40-4115-8A15-65FEEA6DC9F7}">
      <dsp:nvSpPr>
        <dsp:cNvPr id="0" name=""/>
        <dsp:cNvSpPr/>
      </dsp:nvSpPr>
      <dsp:spPr>
        <a:xfrm>
          <a:off x="364723" y="1780783"/>
          <a:ext cx="663133" cy="663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0A722-47FB-4ACE-BC13-C2A1FB4FC192}">
      <dsp:nvSpPr>
        <dsp:cNvPr id="0" name=""/>
        <dsp:cNvSpPr/>
      </dsp:nvSpPr>
      <dsp:spPr>
        <a:xfrm>
          <a:off x="1392581" y="1509501"/>
          <a:ext cx="6047326" cy="12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3" tIns="127603" rIns="127603" bIns="1276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SAP Data Intelligence</a:t>
          </a:r>
        </a:p>
      </dsp:txBody>
      <dsp:txXfrm>
        <a:off x="1392581" y="1509501"/>
        <a:ext cx="6047326" cy="1205697"/>
      </dsp:txXfrm>
    </dsp:sp>
    <dsp:sp modelId="{5F6EEDE3-365C-474C-AC3A-EC25A9C7B209}">
      <dsp:nvSpPr>
        <dsp:cNvPr id="0" name=""/>
        <dsp:cNvSpPr/>
      </dsp:nvSpPr>
      <dsp:spPr>
        <a:xfrm>
          <a:off x="0" y="3016623"/>
          <a:ext cx="7439908" cy="1205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96F94-B828-48A2-BC4F-599172112C5C}">
      <dsp:nvSpPr>
        <dsp:cNvPr id="0" name=""/>
        <dsp:cNvSpPr/>
      </dsp:nvSpPr>
      <dsp:spPr>
        <a:xfrm>
          <a:off x="364723" y="3287905"/>
          <a:ext cx="663133" cy="663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507E0-F109-46E9-BC17-5E856C64AC49}">
      <dsp:nvSpPr>
        <dsp:cNvPr id="0" name=""/>
        <dsp:cNvSpPr/>
      </dsp:nvSpPr>
      <dsp:spPr>
        <a:xfrm>
          <a:off x="1392581" y="3016623"/>
          <a:ext cx="6047326" cy="12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3" tIns="127603" rIns="127603" bIns="1276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SAP DI helps in Data Integration, Data Processing and Data Catalogue</a:t>
          </a:r>
        </a:p>
      </dsp:txBody>
      <dsp:txXfrm>
        <a:off x="1392581" y="3016623"/>
        <a:ext cx="6047326" cy="1205697"/>
      </dsp:txXfrm>
    </dsp:sp>
    <dsp:sp modelId="{8A34009E-FE6E-49FC-838D-C965B7729621}">
      <dsp:nvSpPr>
        <dsp:cNvPr id="0" name=""/>
        <dsp:cNvSpPr/>
      </dsp:nvSpPr>
      <dsp:spPr>
        <a:xfrm>
          <a:off x="0" y="4523746"/>
          <a:ext cx="7439908" cy="1205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C6285B-C009-4676-BDC5-E28A6981DCFB}">
      <dsp:nvSpPr>
        <dsp:cNvPr id="0" name=""/>
        <dsp:cNvSpPr/>
      </dsp:nvSpPr>
      <dsp:spPr>
        <a:xfrm>
          <a:off x="364723" y="4795028"/>
          <a:ext cx="663133" cy="663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6F75D-A865-46D1-993E-A19E2781274B}">
      <dsp:nvSpPr>
        <dsp:cNvPr id="0" name=""/>
        <dsp:cNvSpPr/>
      </dsp:nvSpPr>
      <dsp:spPr>
        <a:xfrm>
          <a:off x="1392581" y="4523746"/>
          <a:ext cx="6047326" cy="1205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03" tIns="127603" rIns="127603" bIns="1276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SAP Data Intelligence Cloud Orchestration </a:t>
          </a:r>
        </a:p>
      </dsp:txBody>
      <dsp:txXfrm>
        <a:off x="1392581" y="4523746"/>
        <a:ext cx="6047326" cy="1205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FF469-4D9F-4B40-9B17-55996F678DD1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09189-25FE-426A-A955-27483859EE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70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1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1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1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1477-F83D-D14B-8FCF-EB25F5E34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7"/>
            <a:ext cx="12192000" cy="68545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AD144-0019-4BA1-9054-B302E9C739CE}"/>
              </a:ext>
            </a:extLst>
          </p:cNvPr>
          <p:cNvSpPr/>
          <p:nvPr userDrawn="1"/>
        </p:nvSpPr>
        <p:spPr>
          <a:xfrm>
            <a:off x="0" y="4671747"/>
            <a:ext cx="9362209" cy="116064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5CAFE-D461-4B61-8CC7-42224AE8F005}"/>
              </a:ext>
            </a:extLst>
          </p:cNvPr>
          <p:cNvSpPr/>
          <p:nvPr userDrawn="1"/>
        </p:nvSpPr>
        <p:spPr>
          <a:xfrm>
            <a:off x="9588617" y="4670516"/>
            <a:ext cx="2606663" cy="116064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289E2-B7A6-4C46-A834-6B2E6EC34E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393" y="4626502"/>
            <a:ext cx="1221811" cy="1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19663-7576-4A77-B61F-46F55D4EB2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6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28A688-36A6-4952-B4C3-7FE10C4D8F5D}"/>
              </a:ext>
            </a:extLst>
          </p:cNvPr>
          <p:cNvCxnSpPr>
            <a:cxnSpLocks/>
          </p:cNvCxnSpPr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4528" y="373604"/>
            <a:ext cx="11375136" cy="609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28A688-36A6-4952-B4C3-7FE10C4D8F5D}"/>
              </a:ext>
            </a:extLst>
          </p:cNvPr>
          <p:cNvCxnSpPr>
            <a:cxnSpLocks/>
          </p:cNvCxnSpPr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2659D-DAE4-434A-ABAE-36E31163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4" y="-21773"/>
            <a:ext cx="9612086" cy="64124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155CC-96F6-4DC5-8A4F-7F75AE3E8EA2}"/>
              </a:ext>
            </a:extLst>
          </p:cNvPr>
          <p:cNvSpPr/>
          <p:nvPr userDrawn="1"/>
        </p:nvSpPr>
        <p:spPr>
          <a:xfrm>
            <a:off x="-1" y="-21772"/>
            <a:ext cx="12192002" cy="641248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shade val="100000"/>
                  <a:satMod val="115000"/>
                  <a:alpha val="4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28A688-36A6-4952-B4C3-7FE10C4D8F5D}"/>
              </a:ext>
            </a:extLst>
          </p:cNvPr>
          <p:cNvCxnSpPr>
            <a:cxnSpLocks/>
          </p:cNvCxnSpPr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4C5BDE-7D1C-4578-9010-419534B8FE61}"/>
              </a:ext>
            </a:extLst>
          </p:cNvPr>
          <p:cNvCxnSpPr>
            <a:cxnSpLocks/>
          </p:cNvCxnSpPr>
          <p:nvPr userDrawn="1"/>
        </p:nvCxnSpPr>
        <p:spPr>
          <a:xfrm>
            <a:off x="394139" y="1164536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0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563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1477-F83D-D14B-8FCF-EB25F5E34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7"/>
            <a:ext cx="12192000" cy="68545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AD144-0019-4BA1-9054-B302E9C739CE}"/>
              </a:ext>
            </a:extLst>
          </p:cNvPr>
          <p:cNvSpPr/>
          <p:nvPr userDrawn="1"/>
        </p:nvSpPr>
        <p:spPr>
          <a:xfrm>
            <a:off x="0" y="4671747"/>
            <a:ext cx="9362209" cy="116064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5CAFE-D461-4B61-8CC7-42224AE8F005}"/>
              </a:ext>
            </a:extLst>
          </p:cNvPr>
          <p:cNvSpPr/>
          <p:nvPr userDrawn="1"/>
        </p:nvSpPr>
        <p:spPr>
          <a:xfrm>
            <a:off x="9588617" y="4670516"/>
            <a:ext cx="2606663" cy="116064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289E2-B7A6-4C46-A834-6B2E6EC34E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393" y="4626502"/>
            <a:ext cx="1221811" cy="1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19663-7576-4A77-B61F-46F55D4EB2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09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1477-F83D-D14B-8FCF-EB25F5E34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6"/>
            <a:ext cx="12192000" cy="68545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AD144-0019-4BA1-9054-B302E9C739CE}"/>
              </a:ext>
            </a:extLst>
          </p:cNvPr>
          <p:cNvSpPr/>
          <p:nvPr userDrawn="1"/>
        </p:nvSpPr>
        <p:spPr>
          <a:xfrm>
            <a:off x="0" y="4671747"/>
            <a:ext cx="9362209" cy="116064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5CAFE-D461-4B61-8CC7-42224AE8F005}"/>
              </a:ext>
            </a:extLst>
          </p:cNvPr>
          <p:cNvSpPr/>
          <p:nvPr userDrawn="1"/>
        </p:nvSpPr>
        <p:spPr>
          <a:xfrm>
            <a:off x="9588617" y="4670516"/>
            <a:ext cx="2606663" cy="116064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289E2-B7A6-4C46-A834-6B2E6EC34E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393" y="4626502"/>
            <a:ext cx="1221811" cy="124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19663-7576-4A77-B61F-46F55D4EB2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3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28A688-36A6-4952-B4C3-7FE10C4D8F5D}"/>
              </a:ext>
            </a:extLst>
          </p:cNvPr>
          <p:cNvCxnSpPr>
            <a:cxnSpLocks/>
          </p:cNvCxnSpPr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4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4528" y="373604"/>
            <a:ext cx="11375136" cy="609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28A688-36A6-4952-B4C3-7FE10C4D8F5D}"/>
              </a:ext>
            </a:extLst>
          </p:cNvPr>
          <p:cNvCxnSpPr>
            <a:cxnSpLocks/>
          </p:cNvCxnSpPr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4C5BDE-7D1C-4578-9010-419534B8FE61}"/>
              </a:ext>
            </a:extLst>
          </p:cNvPr>
          <p:cNvCxnSpPr>
            <a:cxnSpLocks/>
          </p:cNvCxnSpPr>
          <p:nvPr userDrawn="1"/>
        </p:nvCxnSpPr>
        <p:spPr>
          <a:xfrm>
            <a:off x="394139" y="1164536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9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98EF77-4279-490A-9466-054C77DD9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2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C1C9E2-B01C-E04A-9904-80B8C08D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70050"/>
            <a:ext cx="11332029" cy="48413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707" y="365127"/>
            <a:ext cx="11332029" cy="75961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1513F-BDAD-453D-9F8C-EB82B6A02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AF7EA5-644E-4E61-999C-B5053AF6F893}"/>
              </a:ext>
            </a:extLst>
          </p:cNvPr>
          <p:cNvSpPr/>
          <p:nvPr userDrawn="1"/>
        </p:nvSpPr>
        <p:spPr>
          <a:xfrm>
            <a:off x="-3219" y="4671747"/>
            <a:ext cx="9364979" cy="1160640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C2032-AA61-4866-B2A6-850BC6ED6F55}"/>
              </a:ext>
            </a:extLst>
          </p:cNvPr>
          <p:cNvSpPr/>
          <p:nvPr userDrawn="1"/>
        </p:nvSpPr>
        <p:spPr>
          <a:xfrm>
            <a:off x="9588617" y="4670516"/>
            <a:ext cx="2606663" cy="1160640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35877-E326-4B69-B597-3A80B285EB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393" y="4626502"/>
            <a:ext cx="1221811" cy="1248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AAE6-8B54-4F3A-A2EB-6767592C2B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32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2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0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4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1B8A93-33C3-4939-A68F-64DE79F32DA2}"/>
              </a:ext>
            </a:extLst>
          </p:cNvPr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E89040-E1B5-4B5E-A53A-871FD9956155}"/>
              </a:ext>
            </a:extLst>
          </p:cNvPr>
          <p:cNvSpPr/>
          <p:nvPr userDrawn="1"/>
        </p:nvSpPr>
        <p:spPr bwMode="auto">
          <a:xfrm>
            <a:off x="11677464" y="64823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C81C-4633-4E6C-BBED-00CDBA4A0ADE}"/>
              </a:ext>
            </a:extLst>
          </p:cNvPr>
          <p:cNvSpPr/>
          <p:nvPr userDrawn="1"/>
        </p:nvSpPr>
        <p:spPr>
          <a:xfrm>
            <a:off x="10415454" y="6509227"/>
            <a:ext cx="1357762" cy="24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www.incture.com  |</a:t>
            </a:r>
            <a:r>
              <a:rPr lang="en-US" sz="1000" dirty="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E15F8-2CC0-4890-A975-825C015F392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687" indent="-266687" algn="l" defTabSz="914354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19" indent="-268804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tabLst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46626" indent="-169325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charset="0"/>
        <a:buChar char="•"/>
        <a:tabLst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075213" indent="-190490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372" indent="-177792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1B8A93-33C3-4939-A68F-64DE79F32DA2}"/>
              </a:ext>
            </a:extLst>
          </p:cNvPr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E89040-E1B5-4B5E-A53A-871FD9956155}"/>
              </a:ext>
            </a:extLst>
          </p:cNvPr>
          <p:cNvSpPr/>
          <p:nvPr userDrawn="1"/>
        </p:nvSpPr>
        <p:spPr bwMode="auto">
          <a:xfrm>
            <a:off x="11677464" y="64823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C81C-4633-4E6C-BBED-00CDBA4A0ADE}"/>
              </a:ext>
            </a:extLst>
          </p:cNvPr>
          <p:cNvSpPr/>
          <p:nvPr userDrawn="1"/>
        </p:nvSpPr>
        <p:spPr>
          <a:xfrm>
            <a:off x="10415454" y="6509227"/>
            <a:ext cx="1357762" cy="24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www.incture.com  |</a:t>
            </a:r>
            <a:r>
              <a:rPr lang="en-US" sz="1000" dirty="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E15F8-2CC0-4890-A975-825C015F392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6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687" indent="-266687" algn="l" defTabSz="914354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19" indent="-268804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tabLst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846626" indent="-169325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charset="0"/>
        <a:buChar char="•"/>
        <a:tabLst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075213" indent="-190490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372" indent="-177792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hrtech-that-matters/how-artificial-intelligence-based-technology-is-enhancing-employee-experience-18784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hrtech-that-matters/how-artificial-intelligence-based-technology-is-enhancing-employee-experience-18784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hrtech-that-matters/how-artificial-intelligence-based-technology-is-enhancing-employee-experience-18784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hrtech-that-matters/how-artificial-intelligence-based-technology-is-enhancing-employee-experience-18784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8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43EE17E-4AC7-4A5E-898F-AEDFBCF5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C0AAC-6D0C-9943-BC1B-A6CE4E20486A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 Data Intelligence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ML Based Training</a:t>
            </a:r>
          </a:p>
          <a:p>
            <a:pPr lvl="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endParaRPr lang="en-US" sz="8000" b="1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4" name="Straight Connector 8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8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40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7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79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077179F-91C4-4B67-A6CE-99E0A4F5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041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 txBox="1"/>
          <p:nvPr/>
        </p:nvSpPr>
        <p:spPr>
          <a:xfrm>
            <a:off x="358686" y="182625"/>
            <a:ext cx="3365580" cy="767033"/>
          </a:xfr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38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3600" spc="-50">
                <a:solidFill>
                  <a:srgbClr val="FFFFFF"/>
                </a:solidFill>
              </a:rPr>
              <a:t>SAP Data Intelligence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93" y="1397168"/>
            <a:ext cx="3900316" cy="38301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q"/>
              <a:defRPr/>
            </a:pPr>
            <a:r>
              <a:rPr lang="en-US" sz="1400" b="1">
                <a:solidFill>
                  <a:srgbClr val="FFFFFF"/>
                </a:solidFill>
              </a:rPr>
              <a:t>Overview: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r>
              <a:rPr lang="en-US" sz="1400" b="1">
                <a:solidFill>
                  <a:srgbClr val="FFFFFF"/>
                </a:solidFill>
              </a:rPr>
              <a:t>Deliver data intelligence with AI and information management. 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r>
              <a:rPr lang="en-US" sz="1400" b="1">
                <a:solidFill>
                  <a:srgbClr val="FFFFFF"/>
                </a:solidFill>
              </a:rPr>
              <a:t>Enable data-driven innovation and intelligent processes with data orchestration and machine learning services.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1400" b="1">
                <a:solidFill>
                  <a:srgbClr val="FFFFFF"/>
                </a:solidFill>
              </a:rPr>
              <a:t>Machine Learning Life cycle management along with Model/Code management.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1400" b="1">
                <a:solidFill>
                  <a:srgbClr val="FFFFFF"/>
                </a:solidFill>
              </a:rPr>
              <a:t>Orchestration + Integration + Operationalization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q"/>
              <a:defRPr/>
            </a:pPr>
            <a:endParaRPr lang="en-US" sz="1400">
              <a:solidFill>
                <a:srgbClr val="FFFFFF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v"/>
              <a:defRPr/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sz="1400">
              <a:solidFill>
                <a:srgbClr val="FFFFFF"/>
              </a:solidFill>
              <a:highlight>
                <a:srgbClr val="FFFF00"/>
              </a:highlight>
            </a:endParaRPr>
          </a:p>
          <a:p>
            <a:pPr marL="342900" marR="0" lvl="0" indent="-3429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Ø"/>
              <a:defRPr/>
            </a:pPr>
            <a:endParaRPr kumimoji="0" lang="en-US" sz="14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2164-43FD-4D8A-B33D-B305AFD2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81" y="1465423"/>
            <a:ext cx="7332818" cy="352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6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43EE17E-4AC7-4A5E-898F-AEDFBCF5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C0AAC-6D0C-9943-BC1B-A6CE4E20486A}"/>
              </a:ext>
            </a:extLst>
          </p:cNvPr>
          <p:cNvSpPr txBox="1"/>
          <p:nvPr/>
        </p:nvSpPr>
        <p:spPr>
          <a:xfrm>
            <a:off x="1071449" y="1675935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SAP Data Intelligence </a:t>
            </a: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Architecture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rgbClr val="E48312"/>
              </a:buClr>
              <a:defRPr/>
            </a:pP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9704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9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35698C-849F-4EE2-B177-DA92D6DF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2" y="295889"/>
            <a:ext cx="11090701" cy="539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2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DADA704-B29F-486A-B720-2C919249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5" b="2113"/>
          <a:stretch/>
        </p:blipFill>
        <p:spPr>
          <a:xfrm>
            <a:off x="120335" y="387695"/>
            <a:ext cx="11095770" cy="57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EB6284F3-E942-4D2A-BCEA-217C988D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3" y="202310"/>
            <a:ext cx="11261792" cy="60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7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9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E8E98A8-DCEB-49CE-9CB5-D039784A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5"/>
          <a:stretch/>
        </p:blipFill>
        <p:spPr>
          <a:xfrm>
            <a:off x="120335" y="10"/>
            <a:ext cx="11964718" cy="63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78206" y="338885"/>
            <a:ext cx="11406987" cy="39885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38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>
                <a:solidFill>
                  <a:srgbClr val="0087D5"/>
                </a:solidFill>
                <a:latin typeface="Open Sans"/>
              </a:rPr>
              <a:t>Banking client – ML Model governance use case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DFFE2CC-95EC-4454-A2DF-62F15B73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974709"/>
            <a:ext cx="11734799" cy="5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78206" y="338885"/>
            <a:ext cx="11406987" cy="39885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38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rgbClr val="0087D5"/>
                </a:solidFill>
                <a:latin typeface="Open Sans" panose="020B0606030504020204" pitchFamily="34" charset="0"/>
              </a:rPr>
              <a:t>SAP DI In Built AI Services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205" y="998079"/>
            <a:ext cx="1172764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r>
              <a:rPr lang="en-US" sz="1600" dirty="0"/>
              <a:t>Image Classification				Image Object Character Recognition (OCR):</a:t>
            </a:r>
          </a:p>
          <a:p>
            <a:pPr defTabSz="1088390">
              <a:buClr>
                <a:srgbClr val="1F497D">
                  <a:lumMod val="60000"/>
                  <a:lumOff val="40000"/>
                </a:srgbClr>
              </a:buClr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r>
              <a:rPr lang="en-US" sz="1600" dirty="0"/>
              <a:t>Text Classification:				Translation</a:t>
            </a:r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r>
              <a:rPr lang="en-US" sz="1600" dirty="0"/>
              <a:t>Image feature Extraction:			Topic Detection:</a:t>
            </a:r>
          </a:p>
          <a:p>
            <a:pPr defTabSz="1088390">
              <a:buClr>
                <a:srgbClr val="1F497D">
                  <a:lumMod val="60000"/>
                  <a:lumOff val="40000"/>
                </a:srgbClr>
              </a:buClr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600" dirty="0"/>
          </a:p>
          <a:p>
            <a:pPr marL="285750" indent="-285750" defTabSz="1088390"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q"/>
              <a:defRPr/>
            </a:pPr>
            <a:endParaRPr lang="en-US" sz="1200" dirty="0"/>
          </a:p>
          <a:p>
            <a:pPr defTabSz="1088390">
              <a:buClr>
                <a:srgbClr val="1F497D">
                  <a:lumMod val="60000"/>
                  <a:lumOff val="40000"/>
                </a:srgbClr>
              </a:buClr>
              <a:defRPr/>
            </a:pPr>
            <a:endParaRPr lang="en-IN" sz="1600" dirty="0">
              <a:highlight>
                <a:srgbClr val="FFFF00"/>
              </a:highlight>
              <a:ea typeface="+mn-lt"/>
              <a:cs typeface="+mn-lt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EC7423">
                  <a:lumMod val="75000"/>
                </a:srgbClr>
              </a:buClr>
              <a:buSzTx/>
              <a:buFont typeface="Wingdings" panose="05000000000000000000" pitchFamily="2" charset="2"/>
              <a:buChar char="Ø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4272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B63BF-E903-4E29-ADFB-A666D80C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649" y="3075872"/>
            <a:ext cx="5970462" cy="1247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010CC-F701-4E2B-84D1-147D22A8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7" y="1322904"/>
            <a:ext cx="5101081" cy="1248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04C1E-8D6B-497E-8CCA-B1F8EBB3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49" y="1429139"/>
            <a:ext cx="6110970" cy="11422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59849E-60FD-4F13-89F9-4DABE85B3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1" y="3075872"/>
            <a:ext cx="5411318" cy="1247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14740-8D57-43F1-9675-3C8DD9FA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51" y="5138954"/>
            <a:ext cx="5360349" cy="90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8A03F-373E-4DEA-A7CF-9F46BEAA6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943" y="5063820"/>
            <a:ext cx="5970462" cy="9842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80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43EE17E-4AC7-4A5E-898F-AEDFBCF5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C0AAC-6D0C-9943-BC1B-A6CE4E20486A}"/>
              </a:ext>
            </a:extLst>
          </p:cNvPr>
          <p:cNvSpPr txBox="1"/>
          <p:nvPr/>
        </p:nvSpPr>
        <p:spPr>
          <a:xfrm>
            <a:off x="1071449" y="1675935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SAP Data Intelligence Demo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rgbClr val="E48312"/>
              </a:buClr>
              <a:defRPr/>
            </a:pP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4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43EE17E-4AC7-4A5E-898F-AEDFBCF5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C0AAC-6D0C-9943-BC1B-A6CE4E20486A}"/>
              </a:ext>
            </a:extLst>
          </p:cNvPr>
          <p:cNvSpPr txBox="1"/>
          <p:nvPr/>
        </p:nvSpPr>
        <p:spPr>
          <a:xfrm>
            <a:off x="1239348" y="1818003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SAP Data Intelligence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rgbClr val="E48312"/>
              </a:buClr>
              <a:defRPr/>
            </a:pPr>
            <a:endParaRPr lang="en-US" sz="8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292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302317" y="140767"/>
            <a:ext cx="11018112" cy="848725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38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SAP Data Intelligence Trail Account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D5750-6583-41A3-A8B7-BEE65643D2EF}"/>
              </a:ext>
            </a:extLst>
          </p:cNvPr>
          <p:cNvSpPr txBox="1"/>
          <p:nvPr/>
        </p:nvSpPr>
        <p:spPr>
          <a:xfrm>
            <a:off x="438574" y="1042192"/>
            <a:ext cx="110511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SAP DI can be accessed through Trail account which is a pre-configured SAP DI landscape for testing and </a:t>
            </a:r>
            <a:r>
              <a:rPr lang="en-US">
                <a:cs typeface="Calibri"/>
              </a:rPr>
              <a:t>evaluating Data Intelligence applications.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SAP DI trail account is cloud-based appliance library which currently exists public cloud accounts on Amazon AWS, Microsoft Azure and Google Cloud Platforms.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BBE051-57AF-496A-876B-C7177C44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38" y="2237921"/>
            <a:ext cx="9534355" cy="42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6A5CA-FE7B-41A7-AAE9-75576CE6C5C8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a Solution Instance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70A32E-C3FD-4AAC-9CF8-2E940E3C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8" y="55328"/>
            <a:ext cx="11050433" cy="472816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927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C335B5-6BB5-47A7-9E4B-663290FF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8" y="95363"/>
            <a:ext cx="11298685" cy="58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47BD04-1BF7-4B93-9634-7D82081E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7" y="282520"/>
            <a:ext cx="11677922" cy="58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E53B44-1EC3-40D9-94F3-CC56A5F1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38" y="188941"/>
            <a:ext cx="11256156" cy="60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D08579-8F22-43EC-952E-ECD01842B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8127"/>
          <a:stretch/>
        </p:blipFill>
        <p:spPr>
          <a:xfrm>
            <a:off x="643467" y="643467"/>
            <a:ext cx="1090506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2915214-92D1-456D-9A7D-D7C6B0F4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293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34E9893-0A42-46F1-94BB-3FD41D49E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15"/>
          <a:stretch/>
        </p:blipFill>
        <p:spPr>
          <a:xfrm>
            <a:off x="643467" y="643467"/>
            <a:ext cx="1090506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4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6CECFA-A700-4F55-94E5-878442B4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84" y="643467"/>
            <a:ext cx="2627231" cy="5050225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36EDB9-F933-4571-8AC5-F9BD8767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832434"/>
            <a:ext cx="5291666" cy="2672291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516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0811ED-6A8C-4048-83DC-53447B6C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47" y="717262"/>
            <a:ext cx="2636810" cy="4516464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61242B-D261-49F0-BBC6-CDA96DE2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65" y="2155516"/>
            <a:ext cx="6372386" cy="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2397FAD-20D6-4479-A314-3E6B633D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85" y="1735521"/>
            <a:ext cx="3745831" cy="2143696"/>
          </a:xfrm>
          <a:prstGeom prst="rect">
            <a:avLst/>
          </a:prstGeom>
        </p:spPr>
      </p:pic>
      <p:graphicFrame>
        <p:nvGraphicFramePr>
          <p:cNvPr id="159" name="Title 1">
            <a:extLst>
              <a:ext uri="{FF2B5EF4-FFF2-40B4-BE49-F238E27FC236}">
                <a16:creationId xmlns:a16="http://schemas.microsoft.com/office/drawing/2014/main" id="{D197C65D-CA6D-4CCA-B57A-2C98BD167ED4}"/>
              </a:ext>
            </a:extLst>
          </p:cNvPr>
          <p:cNvGraphicFramePr/>
          <p:nvPr/>
        </p:nvGraphicFramePr>
        <p:xfrm>
          <a:off x="302770" y="221658"/>
          <a:ext cx="7439908" cy="5731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34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4F83-EBEC-4E9A-AE72-376B0036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6" y="229046"/>
            <a:ext cx="10740622" cy="57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02FC07-F989-4AE6-ADB0-8661A16A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89" y="1367444"/>
            <a:ext cx="10998644" cy="30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42A0D9-A699-4C3D-B23C-20B109D2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7" y="643467"/>
            <a:ext cx="952872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7E6305-4704-48E8-8F26-C1229632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4" y="643467"/>
            <a:ext cx="10701468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9A114-3CC4-453A-879D-82948CAA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75" y="643467"/>
            <a:ext cx="10661271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2F83B2-4990-453F-8C50-2D6516411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27"/>
          <a:stretch/>
        </p:blipFill>
        <p:spPr>
          <a:xfrm>
            <a:off x="777151" y="549888"/>
            <a:ext cx="10209908" cy="45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71ECC5-51D9-4E70-89C1-3DCF3A372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6159E-99F3-4F19-ABBB-D1861A55E548}"/>
              </a:ext>
            </a:extLst>
          </p:cNvPr>
          <p:cNvSpPr txBox="1"/>
          <p:nvPr/>
        </p:nvSpPr>
        <p:spPr>
          <a:xfrm>
            <a:off x="638423" y="3766457"/>
            <a:ext cx="10909073" cy="165462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Go to Cloud Appliance Library &amp; Create Instance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A09E96-4F91-42F2-B969-2E1D6825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0" y="1047488"/>
            <a:ext cx="10284036" cy="23910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2529AB-8F99-47FB-91B5-93565E54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159" y="5433708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1F890-74C3-40C9-9A8B-A80E3870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74070-078A-470B-9C8C-BD1BCB55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68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33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5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3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5657D3-7332-4C82-8B04-30DBD452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10" y="643467"/>
            <a:ext cx="1030657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3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7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78206" y="338885"/>
            <a:ext cx="11406987" cy="39885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38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rgbClr val="0087D5"/>
                </a:solidFill>
                <a:latin typeface="Open Sans" panose="020B0606030504020204" pitchFamily="34" charset="0"/>
              </a:rPr>
              <a:t>SAP DI ML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7D9AE-7711-4CE4-9AEE-C315B35C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6" y="1043371"/>
            <a:ext cx="7219874" cy="5331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45EB7-1EE0-4B9D-815D-B6689B84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406" y="1043371"/>
            <a:ext cx="2921186" cy="162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8A6CC-161F-4674-BF09-5003C70A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32" y="3025661"/>
            <a:ext cx="2930993" cy="31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1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6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3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2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4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634DED4-4426-4AF6-A0C1-3F3C09ED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1" y="327257"/>
            <a:ext cx="11707170" cy="55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4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99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03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8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1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5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9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4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9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22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24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4C43A7-AE5A-4DF8-BBCF-D898B560E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9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4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96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8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61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4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0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5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2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77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Rectangle 79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5217358-D0B8-4FD0-98C8-6DA8430EB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240"/>
          <a:stretch/>
        </p:blipFill>
        <p:spPr>
          <a:xfrm>
            <a:off x="643467" y="643467"/>
            <a:ext cx="1090506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1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2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0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1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9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9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5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8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8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391346-421B-4345-9D72-07DD5E213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" b="2722"/>
          <a:stretch/>
        </p:blipFill>
        <p:spPr>
          <a:xfrm>
            <a:off x="20" y="133694"/>
            <a:ext cx="12191980" cy="62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8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3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4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77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79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85512D-4DBA-478A-B8FD-8CBD21069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3_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sys_Internal_2018_16x9_122817_2" id="{0FBB6949-6557-E04C-A835-BFDF9D0EE773}" vid="{3C2C53E1-8059-F74A-9D6F-43115B5E216C}"/>
    </a:ext>
  </a:extLst>
</a:theme>
</file>

<file path=ppt/theme/theme3.xml><?xml version="1.0" encoding="utf-8"?>
<a:theme xmlns:a="http://schemas.openxmlformats.org/drawingml/2006/main" name="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sys_Internal_2018_16x9_122817_2" id="{0FBB6949-6557-E04C-A835-BFDF9D0EE773}" vid="{3C2C53E1-8059-F74A-9D6F-43115B5E216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7A30CD7607C540A0A50B94F1A92F98" ma:contentTypeVersion="13" ma:contentTypeDescription="Create a new document." ma:contentTypeScope="" ma:versionID="0b5bb0f385236638a11341a30bb28ae2">
  <xsd:schema xmlns:xsd="http://www.w3.org/2001/XMLSchema" xmlns:xs="http://www.w3.org/2001/XMLSchema" xmlns:p="http://schemas.microsoft.com/office/2006/metadata/properties" xmlns:ns2="f2478dc6-e1db-435e-9710-146648ee71e3" xmlns:ns3="620943ea-223e-4681-b575-b54010fae0ca" targetNamespace="http://schemas.microsoft.com/office/2006/metadata/properties" ma:root="true" ma:fieldsID="82408f32ddd4b22cad55fa8f5ce37f80" ns2:_="" ns3:_="">
    <xsd:import namespace="f2478dc6-e1db-435e-9710-146648ee71e3"/>
    <xsd:import namespace="620943ea-223e-4681-b575-b54010fae0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478dc6-e1db-435e-9710-146648ee71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943ea-223e-4681-b575-b54010fae0c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05180-C928-43DE-99D2-76E53BB274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478dc6-e1db-435e-9710-146648ee71e3"/>
    <ds:schemaRef ds:uri="620943ea-223e-4681-b575-b54010fae0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CFE9BD-3D1F-4DAA-93B3-68ECEEBCD8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A164FC-DC23-456B-B6A4-112DE2E1858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25736</TotalTime>
  <Words>418</Words>
  <Application>Microsoft Office PowerPoint</Application>
  <PresentationFormat>Widescreen</PresentationFormat>
  <Paragraphs>83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Retrospect</vt:lpstr>
      <vt:lpstr>3_Custom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Infosys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Surendran Balachandran</dc:creator>
  <cp:lastModifiedBy>Harsharaj Raviraj</cp:lastModifiedBy>
  <cp:revision>1998</cp:revision>
  <dcterms:created xsi:type="dcterms:W3CDTF">2017-03-16T09:29:22Z</dcterms:created>
  <dcterms:modified xsi:type="dcterms:W3CDTF">2021-10-05T08:33:09Z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0x010100CD7A30CD7607C540A0A50B94F1A92F98</vt:lpwstr>
  </property>
</Properties>
</file>